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68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81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698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994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068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037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0990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064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27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248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361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944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AE9D7-5471-426C-A956-3272E2C633C1}" type="datetimeFigureOut">
              <a:rPr lang="es-PE" smtClean="0"/>
              <a:t>10/05/2020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C2CC8-9EA1-486F-BE7B-0CF7665BE7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42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" Target="slide14.xml"/><Relationship Id="rId7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13.xml"/><Relationship Id="rId10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4.xm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" Target="slide7.xml"/><Relationship Id="rId7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slide" Target="slide6.xml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" Target="slide9.xml"/><Relationship Id="rId7" Type="http://schemas.openxmlformats.org/officeDocument/2006/relationships/image" Target="../media/image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21.jpeg"/><Relationship Id="rId5" Type="http://schemas.openxmlformats.org/officeDocument/2006/relationships/slide" Target="slide11.xml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731521"/>
            <a:ext cx="9144000" cy="1097280"/>
          </a:xfrm>
        </p:spPr>
        <p:txBody>
          <a:bodyPr/>
          <a:lstStyle/>
          <a:p>
            <a:r>
              <a:rPr lang="es-PE" dirty="0" smtClean="0"/>
              <a:t>Can </a:t>
            </a:r>
            <a:r>
              <a:rPr lang="es-PE" dirty="0" err="1" smtClean="0"/>
              <a:t>we</a:t>
            </a:r>
            <a:r>
              <a:rPr lang="es-PE" dirty="0" smtClean="0"/>
              <a:t> </a:t>
            </a:r>
            <a:r>
              <a:rPr lang="es-PE" dirty="0" err="1" smtClean="0"/>
              <a:t>help</a:t>
            </a:r>
            <a:r>
              <a:rPr lang="es-PE" dirty="0" smtClean="0"/>
              <a:t> </a:t>
            </a:r>
            <a:r>
              <a:rPr lang="es-PE" dirty="0" err="1" smtClean="0"/>
              <a:t>Snowball</a:t>
            </a:r>
            <a:r>
              <a:rPr lang="es-PE" dirty="0" smtClean="0"/>
              <a:t>?</a:t>
            </a:r>
            <a:endParaRPr lang="es-PE" dirty="0"/>
          </a:p>
        </p:txBody>
      </p:sp>
      <p:pic>
        <p:nvPicPr>
          <p:cNvPr id="11266" name="Picture 2" descr="Snowball Secret Life Of Pets GIF - Snowball SecretLifeOfPets Angry ..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651443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5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accent6"/>
                </a:solidFill>
              </a:rPr>
              <a:t>Yes! </a:t>
            </a:r>
            <a:r>
              <a:rPr lang="es-PE" dirty="0" err="1" smtClean="0">
                <a:solidFill>
                  <a:schemeClr val="accent6"/>
                </a:solidFill>
              </a:rPr>
              <a:t>You</a:t>
            </a:r>
            <a:r>
              <a:rPr lang="es-PE" dirty="0" smtClean="0">
                <a:solidFill>
                  <a:schemeClr val="accent6"/>
                </a:solidFill>
              </a:rPr>
              <a:t> are so </a:t>
            </a:r>
            <a:r>
              <a:rPr lang="es-PE" dirty="0" err="1" smtClean="0">
                <a:solidFill>
                  <a:schemeClr val="accent6"/>
                </a:solidFill>
              </a:rPr>
              <a:t>smart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205928"/>
            <a:ext cx="10515600" cy="65207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chemeClr val="accent6"/>
                </a:solidFill>
              </a:rPr>
              <a:t>Amazing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4" name="Flecha derecha 3">
            <a:hlinkClick r:id="rId2" action="ppaction://hlinksldjump"/>
          </p:cNvPr>
          <p:cNvSpPr/>
          <p:nvPr/>
        </p:nvSpPr>
        <p:spPr>
          <a:xfrm>
            <a:off x="10043410" y="4332157"/>
            <a:ext cx="1184223" cy="1049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076" name="Picture 4" descr="Bunny Snowball GIF - Bunny Snowball TheSecretLifeOfPets - Discover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37" y="1923148"/>
            <a:ext cx="3789408" cy="37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rgbClr val="FF0000"/>
                </a:solidFill>
              </a:rPr>
              <a:t>That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is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not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the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correct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answer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6220918"/>
            <a:ext cx="10905309" cy="63708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rgbClr val="FF0000"/>
                </a:solidFill>
              </a:rPr>
              <a:t>Let´s</a:t>
            </a:r>
            <a:r>
              <a:rPr lang="es-PE" dirty="0" smtClean="0">
                <a:solidFill>
                  <a:srgbClr val="FF0000"/>
                </a:solidFill>
              </a:rPr>
              <a:t> try </a:t>
            </a:r>
            <a:r>
              <a:rPr lang="es-PE" dirty="0" err="1" smtClean="0">
                <a:solidFill>
                  <a:srgbClr val="FF0000"/>
                </a:solidFill>
              </a:rPr>
              <a:t>again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10" name="Flecha derecha 9">
            <a:hlinkClick r:id="rId2" action="ppaction://hlinksldjump"/>
          </p:cNvPr>
          <p:cNvSpPr/>
          <p:nvPr/>
        </p:nvSpPr>
        <p:spPr>
          <a:xfrm rot="10800000">
            <a:off x="10043410" y="4332157"/>
            <a:ext cx="1184223" cy="10493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052" name="Picture 4" descr="Snowball Pets GIF - Snowball Pets Cute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12" y="2056236"/>
            <a:ext cx="5669693" cy="34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pi.timeforkids.com/wp-content/uploads/2018/08/Storms-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747"/>
            <a:ext cx="12192000" cy="32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458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PE" sz="4000" dirty="0" err="1" smtClean="0">
                <a:solidFill>
                  <a:schemeClr val="bg1"/>
                </a:solidFill>
              </a:rPr>
              <a:t>There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is</a:t>
            </a:r>
            <a:r>
              <a:rPr lang="es-PE" sz="4000" dirty="0" smtClean="0">
                <a:solidFill>
                  <a:schemeClr val="bg1"/>
                </a:solidFill>
              </a:rPr>
              <a:t> a </a:t>
            </a:r>
            <a:r>
              <a:rPr lang="es-PE" sz="4000" dirty="0" err="1" smtClean="0">
                <a:solidFill>
                  <a:schemeClr val="bg1"/>
                </a:solidFill>
              </a:rPr>
              <a:t>storm</a:t>
            </a:r>
            <a:r>
              <a:rPr lang="es-PE" sz="4000" dirty="0" smtClean="0">
                <a:solidFill>
                  <a:schemeClr val="bg1"/>
                </a:solidFill>
              </a:rPr>
              <a:t>! </a:t>
            </a:r>
            <a:endParaRPr lang="es-PE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3997235"/>
            <a:ext cx="12192000" cy="2877094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PE" dirty="0" err="1" smtClean="0">
                <a:solidFill>
                  <a:schemeClr val="bg1"/>
                </a:solidFill>
              </a:rPr>
              <a:t>What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should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Snowball</a:t>
            </a:r>
            <a:r>
              <a:rPr lang="es-PE" dirty="0" smtClean="0">
                <a:solidFill>
                  <a:schemeClr val="bg1"/>
                </a:solidFill>
              </a:rPr>
              <a:t> use </a:t>
            </a:r>
            <a:r>
              <a:rPr lang="es-PE" dirty="0" smtClean="0">
                <a:solidFill>
                  <a:schemeClr val="bg1"/>
                </a:solidFill>
              </a:rPr>
              <a:t>to </a:t>
            </a:r>
            <a:r>
              <a:rPr lang="es-PE" dirty="0" err="1" smtClean="0">
                <a:solidFill>
                  <a:schemeClr val="bg1"/>
                </a:solidFill>
              </a:rPr>
              <a:t>protect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himself</a:t>
            </a:r>
            <a:r>
              <a:rPr lang="es-PE" dirty="0" smtClean="0">
                <a:solidFill>
                  <a:schemeClr val="bg1"/>
                </a:solidFill>
              </a:rPr>
              <a:t>?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hlinkClick r:id="rId3" action="ppaction://hlinksldjump"/>
          </p:cNvPr>
          <p:cNvSpPr/>
          <p:nvPr/>
        </p:nvSpPr>
        <p:spPr>
          <a:xfrm>
            <a:off x="215434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bg1"/>
                </a:solidFill>
                <a:hlinkClick r:id="rId3" action="ppaction://hlinksldjump"/>
              </a:rPr>
              <a:t>Apple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https://www2.lunapic.com/editor/working/158779142958567231?7069481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50" y="1074400"/>
            <a:ext cx="2104299" cy="31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2677422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bg1"/>
                </a:solidFill>
                <a:hlinkClick r:id="rId3" action="ppaction://hlinksldjump"/>
              </a:rPr>
              <a:t>Green Cake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hlinkClick r:id="rId3" action="ppaction://hlinksldjump"/>
          </p:cNvPr>
          <p:cNvSpPr/>
          <p:nvPr/>
        </p:nvSpPr>
        <p:spPr>
          <a:xfrm>
            <a:off x="7529188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Hug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hlinkClick r:id="rId5" action="ppaction://hlinksldjump"/>
          </p:cNvPr>
          <p:cNvSpPr/>
          <p:nvPr/>
        </p:nvSpPr>
        <p:spPr>
          <a:xfrm>
            <a:off x="9880266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Shelter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5126" name="Picture 6" descr="Buy Fresh Gala Apples Online | Walmart Ca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0" y="4796086"/>
            <a:ext cx="1413959" cy="12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ágenes, fotos de stock y vectores sobre &quot;armor Suit&quot; | Shuttersto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45" y="4709186"/>
            <a:ext cx="1413959" cy="15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reen Velvet Cheesecake Cake - Recipe Gir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57" y="4769928"/>
            <a:ext cx="1413959" cy="13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hlinkClick r:id="rId3" action="ppaction://hlinksldjump"/>
          </p:cNvPr>
          <p:cNvSpPr/>
          <p:nvPr/>
        </p:nvSpPr>
        <p:spPr>
          <a:xfrm>
            <a:off x="5139410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Armor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830" y="4606715"/>
            <a:ext cx="1413959" cy="1421967"/>
          </a:xfrm>
          <a:prstGeom prst="rect">
            <a:avLst/>
          </a:prstGeom>
        </p:spPr>
      </p:pic>
      <p:pic>
        <p:nvPicPr>
          <p:cNvPr id="5132" name="Picture 12" descr="Better Shelter: arquitectura de emergencia - COSAS.P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16" y="4593162"/>
            <a:ext cx="1350191" cy="14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chemeClr val="accent6"/>
                </a:solidFill>
              </a:rPr>
              <a:t>That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is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the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correct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choice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205928"/>
            <a:ext cx="10515600" cy="65207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chemeClr val="accent6"/>
                </a:solidFill>
              </a:rPr>
              <a:t>You</a:t>
            </a:r>
            <a:r>
              <a:rPr lang="es-PE" dirty="0" smtClean="0">
                <a:solidFill>
                  <a:schemeClr val="accent6"/>
                </a:solidFill>
              </a:rPr>
              <a:t> are </a:t>
            </a:r>
            <a:r>
              <a:rPr lang="es-PE" dirty="0" err="1" smtClean="0">
                <a:solidFill>
                  <a:schemeClr val="accent6"/>
                </a:solidFill>
              </a:rPr>
              <a:t>awesome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4" name="Flecha derecha 3">
            <a:hlinkClick r:id="rId2" action="ppaction://hlinksldjump"/>
          </p:cNvPr>
          <p:cNvSpPr/>
          <p:nvPr/>
        </p:nvSpPr>
        <p:spPr>
          <a:xfrm>
            <a:off x="10043410" y="4332157"/>
            <a:ext cx="1184223" cy="1049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172" name="Picture 4" descr="Snow Ball Rabbit GIF - SnowBall Rabbit Bunny - Descubre &amp; Comparte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67" y="2047106"/>
            <a:ext cx="4520928" cy="358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4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rgbClr val="FF0000"/>
                </a:solidFill>
              </a:rPr>
              <a:t>That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is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not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the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correct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answer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6220918"/>
            <a:ext cx="10905309" cy="63708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rgbClr val="FF0000"/>
                </a:solidFill>
              </a:rPr>
              <a:t>Let´s</a:t>
            </a:r>
            <a:r>
              <a:rPr lang="es-PE" dirty="0" smtClean="0">
                <a:solidFill>
                  <a:srgbClr val="FF0000"/>
                </a:solidFill>
              </a:rPr>
              <a:t> try </a:t>
            </a:r>
            <a:r>
              <a:rPr lang="es-PE" dirty="0" err="1" smtClean="0">
                <a:solidFill>
                  <a:srgbClr val="FF0000"/>
                </a:solidFill>
              </a:rPr>
              <a:t>again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10" name="Flecha derecha 9">
            <a:hlinkClick r:id="rId2" action="ppaction://hlinksldjump"/>
          </p:cNvPr>
          <p:cNvSpPr/>
          <p:nvPr/>
        </p:nvSpPr>
        <p:spPr>
          <a:xfrm rot="10800000">
            <a:off x="10043410" y="4332157"/>
            <a:ext cx="1184223" cy="10493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146" name="Picture 2" descr="Secret Life Of Pets Snowball GIF - SecretLifeOfPets Snowball Cute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97" y="1867488"/>
            <a:ext cx="3184545" cy="351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 smtClean="0">
                <a:solidFill>
                  <a:srgbClr val="00B050"/>
                </a:solidFill>
              </a:rPr>
              <a:t>Well</a:t>
            </a:r>
            <a:r>
              <a:rPr lang="es-PE" dirty="0">
                <a:solidFill>
                  <a:srgbClr val="00B050"/>
                </a:solidFill>
              </a:rPr>
              <a:t> </a:t>
            </a:r>
            <a:r>
              <a:rPr lang="es-PE" dirty="0" smtClean="0">
                <a:solidFill>
                  <a:srgbClr val="00B050"/>
                </a:solidFill>
              </a:rPr>
              <a:t>done</a:t>
            </a:r>
            <a:r>
              <a:rPr lang="es-PE" dirty="0" smtClean="0"/>
              <a:t>, </a:t>
            </a:r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did</a:t>
            </a:r>
            <a:r>
              <a:rPr lang="es-PE" dirty="0" smtClean="0"/>
              <a:t> </a:t>
            </a:r>
            <a:r>
              <a:rPr lang="es-PE" dirty="0" err="1" smtClean="0"/>
              <a:t>help</a:t>
            </a:r>
            <a:r>
              <a:rPr lang="es-PE" dirty="0" smtClean="0"/>
              <a:t> </a:t>
            </a:r>
            <a:r>
              <a:rPr lang="es-PE" dirty="0" err="1" smtClean="0"/>
              <a:t>Snowball</a:t>
            </a:r>
            <a:r>
              <a:rPr lang="es-PE" dirty="0" smtClean="0"/>
              <a:t>!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7941"/>
          </a:xfrm>
        </p:spPr>
        <p:txBody>
          <a:bodyPr/>
          <a:lstStyle/>
          <a:p>
            <a:r>
              <a:rPr lang="es-PE" sz="2000" dirty="0" err="1" smtClean="0"/>
              <a:t>Today</a:t>
            </a:r>
            <a:r>
              <a:rPr lang="es-PE" sz="2000" dirty="0" smtClean="0"/>
              <a:t> </a:t>
            </a:r>
            <a:r>
              <a:rPr lang="es-PE" sz="2000" dirty="0" err="1" smtClean="0"/>
              <a:t>we</a:t>
            </a:r>
            <a:r>
              <a:rPr lang="es-PE" sz="2000" dirty="0" smtClean="0"/>
              <a:t> </a:t>
            </a:r>
            <a:r>
              <a:rPr lang="es-PE" sz="2000" dirty="0" err="1" smtClean="0"/>
              <a:t>learned</a:t>
            </a:r>
            <a:r>
              <a:rPr lang="es-PE" sz="2000" dirty="0" smtClean="0"/>
              <a:t> </a:t>
            </a:r>
            <a:r>
              <a:rPr lang="es-PE" sz="2000" dirty="0" err="1" smtClean="0"/>
              <a:t>about</a:t>
            </a:r>
            <a:r>
              <a:rPr lang="es-PE" sz="2000" dirty="0" smtClean="0"/>
              <a:t> </a:t>
            </a:r>
            <a:r>
              <a:rPr lang="es-PE" sz="2000" dirty="0" err="1" smtClean="0"/>
              <a:t>the</a:t>
            </a:r>
            <a:r>
              <a:rPr lang="es-PE" sz="2000" dirty="0" smtClean="0"/>
              <a:t> </a:t>
            </a:r>
            <a:r>
              <a:rPr lang="es-PE" sz="2000" dirty="0" err="1" smtClean="0">
                <a:solidFill>
                  <a:srgbClr val="FF0000"/>
                </a:solidFill>
              </a:rPr>
              <a:t>weathers</a:t>
            </a:r>
            <a:r>
              <a:rPr lang="es-PE" sz="2000" dirty="0" smtClean="0"/>
              <a:t>.</a:t>
            </a:r>
          </a:p>
          <a:p>
            <a:pPr marL="0" indent="0">
              <a:buNone/>
            </a:pPr>
            <a:endParaRPr lang="es-PE" sz="20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38200" y="2538503"/>
            <a:ext cx="10515600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000" dirty="0" err="1" smtClean="0"/>
              <a:t>If</a:t>
            </a:r>
            <a:r>
              <a:rPr lang="es-PE" sz="2000" dirty="0" smtClean="0"/>
              <a:t> </a:t>
            </a:r>
            <a:r>
              <a:rPr lang="es-PE" sz="2000" dirty="0" err="1" smtClean="0"/>
              <a:t>it</a:t>
            </a:r>
            <a:r>
              <a:rPr lang="es-PE" sz="2000" dirty="0"/>
              <a:t> </a:t>
            </a:r>
            <a:r>
              <a:rPr lang="es-PE" sz="2000" dirty="0" err="1" smtClean="0"/>
              <a:t>is</a:t>
            </a:r>
            <a:r>
              <a:rPr lang="es-PE" sz="2000" dirty="0" smtClean="0"/>
              <a:t> </a:t>
            </a:r>
            <a:r>
              <a:rPr lang="es-PE" sz="2000" dirty="0" err="1" smtClean="0">
                <a:solidFill>
                  <a:srgbClr val="FF0000"/>
                </a:solidFill>
              </a:rPr>
              <a:t>sunny</a:t>
            </a:r>
            <a:r>
              <a:rPr lang="es-PE" sz="2000" dirty="0" smtClean="0"/>
              <a:t>, </a:t>
            </a:r>
            <a:r>
              <a:rPr lang="es-PE" sz="2000" dirty="0" err="1" smtClean="0"/>
              <a:t>we</a:t>
            </a:r>
            <a:r>
              <a:rPr lang="es-PE" sz="2000" dirty="0" smtClean="0"/>
              <a:t> </a:t>
            </a:r>
            <a:r>
              <a:rPr lang="es-PE" sz="2000" dirty="0" err="1" smtClean="0"/>
              <a:t>must</a:t>
            </a:r>
            <a:r>
              <a:rPr lang="es-PE" sz="2000" dirty="0" smtClean="0"/>
              <a:t> </a:t>
            </a:r>
            <a:r>
              <a:rPr lang="es-PE" sz="2000" dirty="0" err="1" smtClean="0"/>
              <a:t>protect</a:t>
            </a:r>
            <a:r>
              <a:rPr lang="es-PE" sz="2000" dirty="0" smtClean="0"/>
              <a:t> </a:t>
            </a:r>
            <a:r>
              <a:rPr lang="es-PE" sz="2000" dirty="0" err="1" smtClean="0"/>
              <a:t>our</a:t>
            </a:r>
            <a:r>
              <a:rPr lang="es-PE" sz="2000" dirty="0" smtClean="0"/>
              <a:t> skin.</a:t>
            </a:r>
          </a:p>
          <a:p>
            <a:pPr marL="0" indent="0">
              <a:buNone/>
            </a:pPr>
            <a:endParaRPr lang="es-P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PE" sz="20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8200" y="3251381"/>
            <a:ext cx="10515600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000" dirty="0" err="1" smtClean="0"/>
              <a:t>When</a:t>
            </a:r>
            <a:r>
              <a:rPr lang="es-PE" sz="2000" dirty="0" smtClean="0"/>
              <a:t> </a:t>
            </a:r>
            <a:r>
              <a:rPr lang="es-PE" sz="2000" dirty="0" err="1" smtClean="0"/>
              <a:t>it</a:t>
            </a:r>
            <a:r>
              <a:rPr lang="es-PE" sz="2000" dirty="0" smtClean="0"/>
              <a:t> </a:t>
            </a:r>
            <a:r>
              <a:rPr lang="es-PE" sz="2000" dirty="0" err="1" smtClean="0"/>
              <a:t>is</a:t>
            </a:r>
            <a:r>
              <a:rPr lang="es-PE" sz="2000" dirty="0" smtClean="0"/>
              <a:t> </a:t>
            </a:r>
            <a:r>
              <a:rPr lang="es-PE" sz="2000" dirty="0" err="1" smtClean="0">
                <a:solidFill>
                  <a:srgbClr val="FF0000"/>
                </a:solidFill>
              </a:rPr>
              <a:t>raining</a:t>
            </a:r>
            <a:r>
              <a:rPr lang="es-PE" sz="2000" dirty="0" smtClean="0"/>
              <a:t>, </a:t>
            </a:r>
            <a:r>
              <a:rPr lang="es-PE" sz="2000" dirty="0" err="1" smtClean="0"/>
              <a:t>we</a:t>
            </a:r>
            <a:r>
              <a:rPr lang="es-PE" sz="2000" dirty="0" smtClean="0"/>
              <a:t> </a:t>
            </a:r>
            <a:r>
              <a:rPr lang="es-PE" sz="2000" dirty="0" err="1" smtClean="0"/>
              <a:t>have</a:t>
            </a:r>
            <a:r>
              <a:rPr lang="es-PE" sz="2000" dirty="0" smtClean="0"/>
              <a:t> to </a:t>
            </a:r>
            <a:r>
              <a:rPr lang="es-PE" sz="2000" dirty="0" err="1" smtClean="0"/>
              <a:t>keep</a:t>
            </a:r>
            <a:r>
              <a:rPr lang="es-PE" sz="2000" dirty="0" smtClean="0"/>
              <a:t> </a:t>
            </a:r>
            <a:r>
              <a:rPr lang="es-PE" sz="2000" dirty="0" err="1" smtClean="0"/>
              <a:t>dry</a:t>
            </a:r>
            <a:r>
              <a:rPr lang="es-PE" sz="20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sz="2000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3964259"/>
            <a:ext cx="10515600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000" dirty="0" err="1" smtClean="0"/>
              <a:t>We</a:t>
            </a:r>
            <a:r>
              <a:rPr lang="es-PE" sz="2000" dirty="0" smtClean="0"/>
              <a:t> </a:t>
            </a:r>
            <a:r>
              <a:rPr lang="es-PE" sz="2000" dirty="0" err="1" smtClean="0"/>
              <a:t>must</a:t>
            </a:r>
            <a:r>
              <a:rPr lang="es-PE" sz="2000" dirty="0" smtClean="0"/>
              <a:t> </a:t>
            </a:r>
            <a:r>
              <a:rPr lang="es-PE" sz="2000" dirty="0" err="1" smtClean="0"/>
              <a:t>stay</a:t>
            </a:r>
            <a:r>
              <a:rPr lang="es-PE" sz="2000" dirty="0" smtClean="0"/>
              <a:t> </a:t>
            </a:r>
            <a:r>
              <a:rPr lang="es-PE" sz="2000" dirty="0" err="1" smtClean="0"/>
              <a:t>warm</a:t>
            </a:r>
            <a:r>
              <a:rPr lang="es-PE" sz="2000" dirty="0" smtClean="0"/>
              <a:t> </a:t>
            </a:r>
            <a:r>
              <a:rPr lang="es-PE" sz="2000" dirty="0" err="1" smtClean="0"/>
              <a:t>when</a:t>
            </a:r>
            <a:r>
              <a:rPr lang="es-PE" sz="2000" dirty="0" smtClean="0"/>
              <a:t> </a:t>
            </a:r>
            <a:r>
              <a:rPr lang="es-PE" sz="2000" dirty="0" err="1" smtClean="0">
                <a:solidFill>
                  <a:srgbClr val="FF0000"/>
                </a:solidFill>
              </a:rPr>
              <a:t>snows</a:t>
            </a:r>
            <a:r>
              <a:rPr lang="es-PE" sz="2000" dirty="0" smtClean="0"/>
              <a:t>.</a:t>
            </a:r>
          </a:p>
          <a:p>
            <a:pPr marL="0" indent="0">
              <a:buNone/>
            </a:pPr>
            <a:endParaRPr lang="es-PE" sz="2000" dirty="0" smtClean="0"/>
          </a:p>
          <a:p>
            <a:pPr marL="0" indent="0">
              <a:buNone/>
            </a:pPr>
            <a:endParaRPr lang="es-P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PE" sz="2000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38200" y="4677137"/>
            <a:ext cx="8397240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000" dirty="0" err="1" smtClean="0"/>
              <a:t>When</a:t>
            </a:r>
            <a:r>
              <a:rPr lang="es-PE" sz="2000" dirty="0" smtClean="0"/>
              <a:t> </a:t>
            </a:r>
            <a:r>
              <a:rPr lang="es-PE" sz="2000" dirty="0" err="1" smtClean="0">
                <a:solidFill>
                  <a:srgbClr val="FF0000"/>
                </a:solidFill>
              </a:rPr>
              <a:t>storms</a:t>
            </a:r>
            <a:r>
              <a:rPr lang="es-PE" sz="2000" dirty="0" smtClean="0"/>
              <a:t> </a:t>
            </a:r>
            <a:r>
              <a:rPr lang="es-PE" sz="2000" dirty="0" err="1" smtClean="0"/>
              <a:t>happens</a:t>
            </a:r>
            <a:r>
              <a:rPr lang="es-PE" sz="2000" dirty="0" smtClean="0"/>
              <a:t>, </a:t>
            </a:r>
            <a:r>
              <a:rPr lang="es-PE" sz="2000" dirty="0" err="1" smtClean="0"/>
              <a:t>we</a:t>
            </a:r>
            <a:r>
              <a:rPr lang="es-PE" sz="2000" dirty="0" smtClean="0"/>
              <a:t> </a:t>
            </a:r>
            <a:r>
              <a:rPr lang="es-PE" sz="2000" dirty="0" err="1" smtClean="0"/>
              <a:t>must</a:t>
            </a:r>
            <a:r>
              <a:rPr lang="es-PE" sz="2000" dirty="0" smtClean="0"/>
              <a:t> </a:t>
            </a:r>
            <a:r>
              <a:rPr lang="es-PE" sz="2000" dirty="0" err="1" smtClean="0"/>
              <a:t>shelter</a:t>
            </a:r>
            <a:r>
              <a:rPr lang="es-PE" sz="2000" dirty="0" smtClean="0"/>
              <a:t> at </a:t>
            </a:r>
            <a:r>
              <a:rPr lang="es-PE" sz="2000" dirty="0" err="1" smtClean="0"/>
              <a:t>safe</a:t>
            </a:r>
            <a:r>
              <a:rPr lang="es-PE" sz="2000" dirty="0" smtClean="0"/>
              <a:t> places.</a:t>
            </a:r>
          </a:p>
          <a:p>
            <a:pPr marL="0" indent="0">
              <a:buNone/>
            </a:pPr>
            <a:endParaRPr lang="es-PE" sz="2000" dirty="0" smtClean="0"/>
          </a:p>
          <a:p>
            <a:pPr marL="0" indent="0">
              <a:buNone/>
            </a:pPr>
            <a:endParaRPr lang="es-P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PE" sz="2000" dirty="0"/>
          </a:p>
        </p:txBody>
      </p:sp>
      <p:pic>
        <p:nvPicPr>
          <p:cNvPr id="12292" name="Picture 4" descr="Snowball by otakuangelx on DeviantAr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61" y="1933662"/>
            <a:ext cx="4211684" cy="2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7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unny d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583"/>
            <a:ext cx="12192000" cy="61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458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PE" sz="4000" dirty="0" err="1" smtClean="0">
                <a:solidFill>
                  <a:schemeClr val="bg1"/>
                </a:solidFill>
              </a:rPr>
              <a:t>It´s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very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sunny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outside</a:t>
            </a:r>
            <a:r>
              <a:rPr lang="es-PE" sz="4000" dirty="0" smtClean="0">
                <a:solidFill>
                  <a:schemeClr val="bg1"/>
                </a:solidFill>
              </a:rPr>
              <a:t>. </a:t>
            </a:r>
            <a:r>
              <a:rPr lang="es-PE" sz="4000" dirty="0" err="1" smtClean="0">
                <a:solidFill>
                  <a:schemeClr val="bg1"/>
                </a:solidFill>
              </a:rPr>
              <a:t>The</a:t>
            </a:r>
            <a:r>
              <a:rPr lang="es-PE" sz="4000" dirty="0" smtClean="0">
                <a:solidFill>
                  <a:schemeClr val="bg1"/>
                </a:solidFill>
              </a:rPr>
              <a:t> light </a:t>
            </a:r>
            <a:r>
              <a:rPr lang="es-PE" sz="4000" dirty="0" err="1" smtClean="0">
                <a:solidFill>
                  <a:schemeClr val="bg1"/>
                </a:solidFill>
              </a:rPr>
              <a:t>is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very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bright</a:t>
            </a:r>
            <a:r>
              <a:rPr lang="es-PE" sz="4000" dirty="0" smtClean="0">
                <a:solidFill>
                  <a:schemeClr val="bg1"/>
                </a:solidFill>
              </a:rPr>
              <a:t>. </a:t>
            </a:r>
            <a:endParaRPr lang="es-PE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3997235"/>
            <a:ext cx="12192000" cy="2877094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PE" dirty="0" err="1" smtClean="0">
                <a:solidFill>
                  <a:schemeClr val="bg1"/>
                </a:solidFill>
              </a:rPr>
              <a:t>What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should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Snowball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wear</a:t>
            </a:r>
            <a:r>
              <a:rPr lang="es-PE" dirty="0" smtClean="0">
                <a:solidFill>
                  <a:schemeClr val="bg1"/>
                </a:solidFill>
              </a:rPr>
              <a:t>?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138004" y="6071015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Sunglasses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https://www2.lunapic.com/editor/working/158779142958567231?7069481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50" y="1074400"/>
            <a:ext cx="2104299" cy="31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48791" y="6071014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Helmet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22727" y="6071015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bg1"/>
                </a:solidFill>
                <a:hlinkClick r:id="rId5" action="ppaction://hlinksldjump"/>
              </a:rPr>
              <a:t>Winter</a:t>
            </a:r>
            <a:r>
              <a:rPr lang="es-PE" sz="2800" b="1" dirty="0" smtClean="0">
                <a:solidFill>
                  <a:schemeClr val="bg1"/>
                </a:solidFill>
              </a:rPr>
              <a:t> </a:t>
            </a:r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Coat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933514" y="6071014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Mask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2060" name="Picture 12" descr="Fletcher Sunglasses in Black Matte Eclipse for Men | Warby Park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96" y="4795179"/>
            <a:ext cx="1558107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ids Cycle Helmet | Childrens Cycle Helmets | Red Toddler Bike Helm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684" y="4795179"/>
            <a:ext cx="1558107" cy="127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on.com: Mallimoda - Abrigo con capucha para niño: Cloth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1898" y="4813052"/>
            <a:ext cx="1528401" cy="12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hoosing a surgical mask or respirator - Buying Guides MedicalExp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34" y="4795178"/>
            <a:ext cx="1558107" cy="12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chemeClr val="accent6"/>
                </a:solidFill>
              </a:rPr>
              <a:t>That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is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correct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205928"/>
            <a:ext cx="10515600" cy="65207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chemeClr val="accent6"/>
                </a:solidFill>
              </a:rPr>
              <a:t>Well</a:t>
            </a:r>
            <a:r>
              <a:rPr lang="es-PE" dirty="0" smtClean="0">
                <a:solidFill>
                  <a:schemeClr val="accent6"/>
                </a:solidFill>
              </a:rPr>
              <a:t> done!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4" name="Flecha derecha 3">
            <a:hlinkClick r:id="rId2" action="ppaction://hlinksldjump"/>
          </p:cNvPr>
          <p:cNvSpPr/>
          <p:nvPr/>
        </p:nvSpPr>
        <p:spPr>
          <a:xfrm>
            <a:off x="10043410" y="4332157"/>
            <a:ext cx="1184223" cy="1049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42" name="Picture 2" descr="secret life of pets 2 snowball gif - When In Manil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64" y="2249816"/>
            <a:ext cx="4849010" cy="31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rgbClr val="FF0000"/>
                </a:solidFill>
              </a:rPr>
              <a:t>Wrong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answer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220918"/>
            <a:ext cx="10515600" cy="63708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rgbClr val="FF0000"/>
                </a:solidFill>
              </a:rPr>
              <a:t>Please</a:t>
            </a:r>
            <a:r>
              <a:rPr lang="es-PE" dirty="0" smtClean="0">
                <a:solidFill>
                  <a:srgbClr val="FF0000"/>
                </a:solidFill>
              </a:rPr>
              <a:t>, try </a:t>
            </a:r>
            <a:r>
              <a:rPr lang="es-PE" dirty="0" err="1" smtClean="0">
                <a:solidFill>
                  <a:srgbClr val="FF0000"/>
                </a:solidFill>
              </a:rPr>
              <a:t>again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10" name="Flecha derecha 9">
            <a:hlinkClick r:id="rId2" action="ppaction://hlinksldjump"/>
          </p:cNvPr>
          <p:cNvSpPr/>
          <p:nvPr/>
        </p:nvSpPr>
        <p:spPr>
          <a:xfrm rot="10800000">
            <a:off x="10043410" y="4332157"/>
            <a:ext cx="1184223" cy="10493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218" name="Picture 2" descr="Steam Community :: :: rabbi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77" y="1825966"/>
            <a:ext cx="4259671" cy="42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0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y You Need a Rainy Day Fund and an Emergency Fund - Novi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582"/>
            <a:ext cx="12192000" cy="61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458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PE" sz="4000" dirty="0" err="1" smtClean="0">
                <a:solidFill>
                  <a:schemeClr val="bg1"/>
                </a:solidFill>
              </a:rPr>
              <a:t>It´s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raining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outside</a:t>
            </a:r>
            <a:r>
              <a:rPr lang="es-PE" sz="4000" dirty="0" smtClean="0">
                <a:solidFill>
                  <a:schemeClr val="bg1"/>
                </a:solidFill>
              </a:rPr>
              <a:t>. </a:t>
            </a:r>
            <a:r>
              <a:rPr lang="es-PE" sz="4000" dirty="0" err="1" smtClean="0">
                <a:solidFill>
                  <a:schemeClr val="bg1"/>
                </a:solidFill>
              </a:rPr>
              <a:t>Everything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is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getting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wet</a:t>
            </a:r>
            <a:r>
              <a:rPr lang="es-PE" sz="4000" dirty="0" smtClean="0">
                <a:solidFill>
                  <a:schemeClr val="bg1"/>
                </a:solidFill>
              </a:rPr>
              <a:t>.</a:t>
            </a:r>
            <a:endParaRPr lang="es-PE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3997235"/>
            <a:ext cx="12192000" cy="2877094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PE" dirty="0" err="1" smtClean="0">
                <a:solidFill>
                  <a:schemeClr val="bg1"/>
                </a:solidFill>
              </a:rPr>
              <a:t>What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should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Snowball</a:t>
            </a:r>
            <a:r>
              <a:rPr lang="es-PE" dirty="0" smtClean="0">
                <a:solidFill>
                  <a:schemeClr val="bg1"/>
                </a:solidFill>
              </a:rPr>
              <a:t> use?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hlinkClick r:id="rId3" action="ppaction://hlinksldjump"/>
          </p:cNvPr>
          <p:cNvSpPr/>
          <p:nvPr/>
        </p:nvSpPr>
        <p:spPr>
          <a:xfrm>
            <a:off x="1138004" y="6071015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Hair</a:t>
            </a:r>
            <a:r>
              <a:rPr lang="es-PE" sz="2800" b="1" dirty="0" smtClean="0">
                <a:solidFill>
                  <a:schemeClr val="bg1"/>
                </a:solidFill>
                <a:hlinkClick r:id="rId3" action="ppaction://hlinksldjump"/>
              </a:rPr>
              <a:t> </a:t>
            </a:r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Dryer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https://www2.lunapic.com/editor/working/158779142958567231?7069481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50" y="1074400"/>
            <a:ext cx="2104299" cy="31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3748791" y="6071014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Lantern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hlinkClick r:id="rId5" action="ppaction://hlinksldjump"/>
          </p:cNvPr>
          <p:cNvSpPr/>
          <p:nvPr/>
        </p:nvSpPr>
        <p:spPr>
          <a:xfrm>
            <a:off x="8933514" y="6071014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Umbrella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5130" name="Picture 10" descr="Imágenes, fotos de stock y vectores sobre Swimming Suits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909" y="4813052"/>
            <a:ext cx="1549528" cy="14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ATZ 1290 Hair Dryer ( Pink ) - Buy KATZ 1290 Hair Dryer ( Pink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02" y="4813052"/>
            <a:ext cx="1539585" cy="126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ard Korr Rechargeable 10W Led Torch | Camping &amp; 4WD Warehouse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323" y="4830362"/>
            <a:ext cx="1538828" cy="12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hlinkClick r:id="rId3" action="ppaction://hlinksldjump"/>
          </p:cNvPr>
          <p:cNvSpPr/>
          <p:nvPr/>
        </p:nvSpPr>
        <p:spPr>
          <a:xfrm>
            <a:off x="6322727" y="6071015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 err="1" smtClean="0">
                <a:solidFill>
                  <a:schemeClr val="bg1"/>
                </a:solidFill>
                <a:hlinkClick r:id="rId3" action="ppaction://hlinksldjump"/>
              </a:rPr>
              <a:t>Swimming</a:t>
            </a:r>
            <a:r>
              <a:rPr lang="es-PE" sz="2000" b="1" dirty="0" smtClean="0">
                <a:solidFill>
                  <a:schemeClr val="bg1"/>
                </a:solidFill>
                <a:hlinkClick r:id="rId3" action="ppaction://hlinksldjump"/>
              </a:rPr>
              <a:t> </a:t>
            </a:r>
            <a:r>
              <a:rPr lang="es-PE" sz="2000" b="1" dirty="0" err="1" smtClean="0">
                <a:solidFill>
                  <a:schemeClr val="bg1"/>
                </a:solidFill>
                <a:hlinkClick r:id="rId3" action="ppaction://hlinksldjump"/>
              </a:rPr>
              <a:t>Suit</a:t>
            </a:r>
            <a:endParaRPr lang="es-PE" sz="2000" b="1" dirty="0">
              <a:solidFill>
                <a:schemeClr val="bg1"/>
              </a:solidFill>
            </a:endParaRPr>
          </a:p>
        </p:txBody>
      </p:sp>
      <p:pic>
        <p:nvPicPr>
          <p:cNvPr id="5132" name="Picture 12" descr="Buy IWON Caddle&amp;toes Rainbow Multicolour Umbrella for Girls and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96" y="4813052"/>
            <a:ext cx="1524870" cy="12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chemeClr val="accent6"/>
                </a:solidFill>
              </a:rPr>
              <a:t>You</a:t>
            </a:r>
            <a:r>
              <a:rPr lang="es-PE" dirty="0" smtClean="0">
                <a:solidFill>
                  <a:schemeClr val="accent6"/>
                </a:solidFill>
              </a:rPr>
              <a:t> are </a:t>
            </a:r>
            <a:r>
              <a:rPr lang="es-PE" dirty="0" err="1" smtClean="0">
                <a:solidFill>
                  <a:schemeClr val="accent6"/>
                </a:solidFill>
              </a:rPr>
              <a:t>absolutely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right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205928"/>
            <a:ext cx="10515600" cy="65207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chemeClr val="accent6"/>
                </a:solidFill>
              </a:rPr>
              <a:t>Nice</a:t>
            </a:r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 err="1" smtClean="0">
                <a:solidFill>
                  <a:schemeClr val="accent6"/>
                </a:solidFill>
              </a:rPr>
              <a:t>Work</a:t>
            </a:r>
            <a:r>
              <a:rPr lang="es-PE" dirty="0" smtClean="0">
                <a:solidFill>
                  <a:schemeClr val="accent6"/>
                </a:solidFill>
              </a:rPr>
              <a:t>!</a:t>
            </a:r>
            <a:endParaRPr lang="es-PE" dirty="0">
              <a:solidFill>
                <a:schemeClr val="accent6"/>
              </a:solidFill>
            </a:endParaRPr>
          </a:p>
        </p:txBody>
      </p:sp>
      <p:sp>
        <p:nvSpPr>
          <p:cNvPr id="4" name="Flecha derecha 3">
            <a:hlinkClick r:id="rId2" action="ppaction://hlinksldjump"/>
          </p:cNvPr>
          <p:cNvSpPr/>
          <p:nvPr/>
        </p:nvSpPr>
        <p:spPr>
          <a:xfrm>
            <a:off x="10043410" y="4332157"/>
            <a:ext cx="1184223" cy="1049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100" name="Picture 4" descr="The Secret Life of Pets Official 'Snowball' Trailer (2016) - Kevin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4" y="2515147"/>
            <a:ext cx="5805609" cy="32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>
                <a:solidFill>
                  <a:srgbClr val="FF0000"/>
                </a:solidFill>
              </a:rPr>
              <a:t>What</a:t>
            </a:r>
            <a:r>
              <a:rPr lang="es-PE" dirty="0" smtClean="0">
                <a:solidFill>
                  <a:srgbClr val="FF0000"/>
                </a:solidFill>
              </a:rPr>
              <a:t>?... </a:t>
            </a:r>
            <a:r>
              <a:rPr lang="es-PE" dirty="0" err="1" smtClean="0">
                <a:solidFill>
                  <a:srgbClr val="FF0000"/>
                </a:solidFill>
              </a:rPr>
              <a:t>That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is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incorrect</a:t>
            </a:r>
            <a:r>
              <a:rPr lang="es-PE" dirty="0" smtClean="0">
                <a:solidFill>
                  <a:srgbClr val="FF0000"/>
                </a:solidFill>
              </a:rPr>
              <a:t>, </a:t>
            </a:r>
            <a:r>
              <a:rPr lang="es-PE" dirty="0" err="1" smtClean="0">
                <a:solidFill>
                  <a:srgbClr val="FF0000"/>
                </a:solidFill>
              </a:rPr>
              <a:t>my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friend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6220918"/>
            <a:ext cx="10905309" cy="637082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>
                <a:solidFill>
                  <a:srgbClr val="FF0000"/>
                </a:solidFill>
              </a:rPr>
              <a:t>We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must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keep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 err="1" smtClean="0">
                <a:solidFill>
                  <a:srgbClr val="FF0000"/>
                </a:solidFill>
              </a:rPr>
              <a:t>trying</a:t>
            </a:r>
            <a:r>
              <a:rPr lang="es-PE" dirty="0" smtClean="0">
                <a:solidFill>
                  <a:srgbClr val="FF0000"/>
                </a:solidFill>
              </a:rPr>
              <a:t>!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10" name="Flecha derecha 9">
            <a:hlinkClick r:id="rId2" action="ppaction://hlinksldjump"/>
          </p:cNvPr>
          <p:cNvSpPr/>
          <p:nvPr/>
        </p:nvSpPr>
        <p:spPr>
          <a:xfrm rot="10800000">
            <a:off x="10043410" y="4332157"/>
            <a:ext cx="1184223" cy="10493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8" name="Picture 4" descr="The Secret Life Of Pets Snowball GIF - TheSecretLifeOfPets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63" y="2177089"/>
            <a:ext cx="4583287" cy="323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7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Snowing Pictures | Download Free Images on Unspl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826"/>
            <a:ext cx="12192000" cy="36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458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PE" sz="4000" dirty="0" err="1" smtClean="0">
                <a:solidFill>
                  <a:schemeClr val="bg1"/>
                </a:solidFill>
              </a:rPr>
              <a:t>It´s</a:t>
            </a:r>
            <a:r>
              <a:rPr lang="es-PE" sz="4000" dirty="0" smtClean="0">
                <a:solidFill>
                  <a:schemeClr val="bg1"/>
                </a:solidFill>
              </a:rPr>
              <a:t> </a:t>
            </a:r>
            <a:r>
              <a:rPr lang="es-PE" sz="4000" dirty="0" err="1" smtClean="0">
                <a:solidFill>
                  <a:schemeClr val="bg1"/>
                </a:solidFill>
              </a:rPr>
              <a:t>snowing</a:t>
            </a:r>
            <a:r>
              <a:rPr lang="es-PE" sz="4000" dirty="0" smtClean="0">
                <a:solidFill>
                  <a:schemeClr val="bg1"/>
                </a:solidFill>
              </a:rPr>
              <a:t>! </a:t>
            </a:r>
            <a:r>
              <a:rPr lang="es-PE" sz="4000" dirty="0" err="1" smtClean="0">
                <a:solidFill>
                  <a:schemeClr val="bg1"/>
                </a:solidFill>
              </a:rPr>
              <a:t>Brrr</a:t>
            </a:r>
            <a:r>
              <a:rPr lang="es-PE" sz="4000" dirty="0" smtClean="0">
                <a:solidFill>
                  <a:schemeClr val="bg1"/>
                </a:solidFill>
              </a:rPr>
              <a:t>… so </a:t>
            </a:r>
            <a:r>
              <a:rPr lang="es-PE" sz="4000" dirty="0" err="1" smtClean="0">
                <a:solidFill>
                  <a:schemeClr val="bg1"/>
                </a:solidFill>
              </a:rPr>
              <a:t>cold</a:t>
            </a:r>
            <a:r>
              <a:rPr lang="es-PE" sz="4000" dirty="0" smtClean="0">
                <a:solidFill>
                  <a:schemeClr val="bg1"/>
                </a:solidFill>
              </a:rPr>
              <a:t>!</a:t>
            </a:r>
            <a:endParaRPr lang="es-PE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3997235"/>
            <a:ext cx="12192000" cy="2877094"/>
          </a:xfrm>
          <a:solidFill>
            <a:schemeClr val="tx1">
              <a:alpha val="64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PE" dirty="0" err="1" smtClean="0">
                <a:solidFill>
                  <a:schemeClr val="bg1"/>
                </a:solidFill>
              </a:rPr>
              <a:t>What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should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Snowball</a:t>
            </a:r>
            <a:r>
              <a:rPr lang="es-PE" dirty="0" smtClean="0">
                <a:solidFill>
                  <a:schemeClr val="bg1"/>
                </a:solidFill>
              </a:rPr>
              <a:t> use </a:t>
            </a:r>
            <a:r>
              <a:rPr lang="es-PE" dirty="0" err="1" smtClean="0">
                <a:solidFill>
                  <a:schemeClr val="bg1"/>
                </a:solidFill>
              </a:rPr>
              <a:t>against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the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cold</a:t>
            </a:r>
            <a:r>
              <a:rPr lang="es-PE" dirty="0" smtClean="0">
                <a:solidFill>
                  <a:schemeClr val="bg1"/>
                </a:solidFill>
              </a:rPr>
              <a:t> </a:t>
            </a:r>
            <a:r>
              <a:rPr lang="es-PE" dirty="0" err="1" smtClean="0">
                <a:solidFill>
                  <a:schemeClr val="bg1"/>
                </a:solidFill>
              </a:rPr>
              <a:t>snow</a:t>
            </a:r>
            <a:r>
              <a:rPr lang="es-PE" dirty="0" smtClean="0">
                <a:solidFill>
                  <a:schemeClr val="bg1"/>
                </a:solidFill>
              </a:rPr>
              <a:t>?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hlinkClick r:id="rId3" action="ppaction://hlinksldjump"/>
          </p:cNvPr>
          <p:cNvSpPr/>
          <p:nvPr/>
        </p:nvSpPr>
        <p:spPr>
          <a:xfrm>
            <a:off x="215434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3" action="ppaction://hlinksldjump"/>
              </a:rPr>
              <a:t>Poison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https://www2.lunapic.com/editor/working/158779142958567231?7069481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50" y="1074400"/>
            <a:ext cx="2104299" cy="31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hlinkClick r:id="rId5" action="ppaction://hlinksldjump"/>
          </p:cNvPr>
          <p:cNvSpPr/>
          <p:nvPr/>
        </p:nvSpPr>
        <p:spPr>
          <a:xfrm>
            <a:off x="2677422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Ball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hlinkClick r:id="rId5" action="ppaction://hlinksldjump"/>
          </p:cNvPr>
          <p:cNvSpPr/>
          <p:nvPr/>
        </p:nvSpPr>
        <p:spPr>
          <a:xfrm>
            <a:off x="7529188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Snowball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hlinkClick r:id="rId5" action="ppaction://hlinksldjump"/>
          </p:cNvPr>
          <p:cNvSpPr/>
          <p:nvPr/>
        </p:nvSpPr>
        <p:spPr>
          <a:xfrm>
            <a:off x="5139410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err="1" smtClean="0">
                <a:solidFill>
                  <a:schemeClr val="bg1"/>
                </a:solidFill>
                <a:hlinkClick r:id="rId5" action="ppaction://hlinksldjump"/>
              </a:rPr>
              <a:t>Snowball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hlinkClick r:id="rId6" action="ppaction://hlinksldjump"/>
          </p:cNvPr>
          <p:cNvSpPr/>
          <p:nvPr/>
        </p:nvSpPr>
        <p:spPr>
          <a:xfrm>
            <a:off x="9880266" y="6071012"/>
            <a:ext cx="2069892" cy="581833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bg1"/>
                </a:solidFill>
                <a:hlinkClick r:id="rId6" action="ppaction://hlinksldjump"/>
              </a:rPr>
              <a:t>Winter </a:t>
            </a:r>
            <a:r>
              <a:rPr lang="es-PE" sz="2800" b="1" dirty="0" err="1" smtClean="0">
                <a:solidFill>
                  <a:schemeClr val="bg1"/>
                </a:solidFill>
                <a:hlinkClick r:id="rId6" action="ppaction://hlinksldjump"/>
              </a:rPr>
              <a:t>Coat</a:t>
            </a:r>
            <a:endParaRPr lang="es-PE" sz="2800" b="1" dirty="0">
              <a:solidFill>
                <a:schemeClr val="bg1"/>
              </a:solidFill>
            </a:endParaRPr>
          </a:p>
        </p:txBody>
      </p:sp>
      <p:pic>
        <p:nvPicPr>
          <p:cNvPr id="16" name="Picture 18" descr="Amazon.com: Mallimoda - Abrigo con capucha para niño: Cloth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3678" y="4766638"/>
            <a:ext cx="1413959" cy="12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ison Bottle by vixenkristy | GraphicRi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8" y="4766638"/>
            <a:ext cx="1539584" cy="12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 : Yanen Traditional Soccer Ball for Training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29" y="4790972"/>
            <a:ext cx="1519478" cy="126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 Ways to Make a Snowball - wikiH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60" y="4793612"/>
            <a:ext cx="1519478" cy="12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nowball protagoniza nuevo clip de 'The Secret Life of Pets 2'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52" y="4790972"/>
            <a:ext cx="1730364" cy="126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8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should</a:t>
            </a:r>
            <a:r>
              <a:rPr lang="es-PE" dirty="0" smtClean="0"/>
              <a:t> </a:t>
            </a:r>
            <a:r>
              <a:rPr lang="es-PE" dirty="0" smtClean="0">
                <a:solidFill>
                  <a:srgbClr val="FF0000"/>
                </a:solidFill>
              </a:rPr>
              <a:t>NEVER</a:t>
            </a:r>
            <a:r>
              <a:rPr lang="es-PE" dirty="0" smtClean="0"/>
              <a:t> use </a:t>
            </a:r>
            <a:r>
              <a:rPr lang="es-PE" dirty="0" err="1" smtClean="0"/>
              <a:t>poison</a:t>
            </a:r>
            <a:r>
              <a:rPr lang="es-PE" dirty="0" smtClean="0"/>
              <a:t>, </a:t>
            </a:r>
            <a:r>
              <a:rPr lang="es-PE" dirty="0" err="1" smtClean="0"/>
              <a:t>under</a:t>
            </a:r>
            <a:r>
              <a:rPr lang="es-PE" dirty="0"/>
              <a:t> </a:t>
            </a:r>
            <a:r>
              <a:rPr lang="es-PE" dirty="0" smtClean="0">
                <a:solidFill>
                  <a:srgbClr val="FF0000"/>
                </a:solidFill>
              </a:rPr>
              <a:t>ANY</a:t>
            </a:r>
            <a:r>
              <a:rPr lang="es-PE" dirty="0" smtClean="0"/>
              <a:t> case.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042611"/>
            <a:ext cx="10515600" cy="2815388"/>
          </a:xfrm>
        </p:spPr>
        <p:txBody>
          <a:bodyPr/>
          <a:lstStyle/>
          <a:p>
            <a:pPr marL="0" indent="0" algn="r">
              <a:buNone/>
            </a:pPr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should</a:t>
            </a:r>
            <a:r>
              <a:rPr lang="es-PE" dirty="0" smtClean="0"/>
              <a:t> </a:t>
            </a:r>
            <a:r>
              <a:rPr lang="es-PE" dirty="0" err="1" smtClean="0"/>
              <a:t>know</a:t>
            </a:r>
            <a:r>
              <a:rPr lang="es-PE" dirty="0" smtClean="0"/>
              <a:t> </a:t>
            </a:r>
            <a:r>
              <a:rPr lang="es-PE" dirty="0" err="1" smtClean="0"/>
              <a:t>this</a:t>
            </a:r>
            <a:r>
              <a:rPr lang="es-PE" dirty="0" smtClean="0"/>
              <a:t>!</a:t>
            </a:r>
            <a:endParaRPr lang="es-PE" dirty="0"/>
          </a:p>
        </p:txBody>
      </p:sp>
      <p:sp>
        <p:nvSpPr>
          <p:cNvPr id="4" name="Flecha derecha 3">
            <a:hlinkClick r:id="rId2" action="ppaction://hlinksldjump"/>
          </p:cNvPr>
          <p:cNvSpPr/>
          <p:nvPr/>
        </p:nvSpPr>
        <p:spPr>
          <a:xfrm>
            <a:off x="8990764" y="5149515"/>
            <a:ext cx="1147848" cy="1010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bg1"/>
              </a:solidFill>
            </a:endParaRPr>
          </a:p>
        </p:txBody>
      </p:sp>
      <p:pic>
        <p:nvPicPr>
          <p:cNvPr id="8194" name="Picture 2" descr="Evil Bunny GIF - Evil Bunny Secret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32" y="2291307"/>
            <a:ext cx="4298859" cy="373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5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236</Words>
  <Application>Microsoft Office PowerPoint</Application>
  <PresentationFormat>Panorámica</PresentationFormat>
  <Paragraphs>53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Can we help Snowball?</vt:lpstr>
      <vt:lpstr>It´s very sunny outside. The light is very bright. </vt:lpstr>
      <vt:lpstr>That is correct!</vt:lpstr>
      <vt:lpstr>Wrong answer!</vt:lpstr>
      <vt:lpstr>It´s raining outside. Everything is getting wet.</vt:lpstr>
      <vt:lpstr>You are absolutely right!</vt:lpstr>
      <vt:lpstr>What?... That is incorrect, my friend!</vt:lpstr>
      <vt:lpstr>It´s snowing! Brrr… so cold!</vt:lpstr>
      <vt:lpstr>You should NEVER use poison, under ANY case.</vt:lpstr>
      <vt:lpstr>Yes! You are so smart!</vt:lpstr>
      <vt:lpstr>That is not the correct answer!</vt:lpstr>
      <vt:lpstr>There is a storm! </vt:lpstr>
      <vt:lpstr>That is the correct choice!</vt:lpstr>
      <vt:lpstr>That is not the correct answer!</vt:lpstr>
      <vt:lpstr>Well done, you did help Snowball!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help Snowball?</dc:title>
  <dc:creator>Usuario de Windows</dc:creator>
  <cp:lastModifiedBy>Usuario de Windows</cp:lastModifiedBy>
  <cp:revision>25</cp:revision>
  <dcterms:created xsi:type="dcterms:W3CDTF">2020-05-07T03:27:09Z</dcterms:created>
  <dcterms:modified xsi:type="dcterms:W3CDTF">2020-05-10T22:35:40Z</dcterms:modified>
</cp:coreProperties>
</file>